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435" r:id="rId2"/>
    <p:sldId id="436" r:id="rId3"/>
    <p:sldId id="437" r:id="rId4"/>
    <p:sldId id="438" r:id="rId5"/>
    <p:sldId id="439" r:id="rId6"/>
    <p:sldId id="440" r:id="rId7"/>
    <p:sldId id="441" r:id="rId8"/>
    <p:sldId id="442" r:id="rId9"/>
    <p:sldId id="443" r:id="rId10"/>
    <p:sldId id="444" r:id="rId11"/>
    <p:sldId id="445" r:id="rId12"/>
    <p:sldId id="447" r:id="rId13"/>
    <p:sldId id="448" r:id="rId14"/>
    <p:sldId id="449" r:id="rId15"/>
    <p:sldId id="450" r:id="rId16"/>
    <p:sldId id="453" r:id="rId17"/>
    <p:sldId id="451" r:id="rId18"/>
    <p:sldId id="452" r:id="rId19"/>
    <p:sldId id="456" r:id="rId20"/>
    <p:sldId id="457" r:id="rId21"/>
    <p:sldId id="458" r:id="rId22"/>
    <p:sldId id="459" r:id="rId23"/>
    <p:sldId id="461" r:id="rId24"/>
    <p:sldId id="460" r:id="rId25"/>
    <p:sldId id="462" r:id="rId26"/>
    <p:sldId id="463" r:id="rId27"/>
    <p:sldId id="464" r:id="rId28"/>
    <p:sldId id="465" r:id="rId29"/>
    <p:sldId id="466" r:id="rId30"/>
    <p:sldId id="467" r:id="rId31"/>
    <p:sldId id="505" r:id="rId32"/>
    <p:sldId id="506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0" r:id="rId42"/>
    <p:sldId id="521" r:id="rId43"/>
    <p:sldId id="522" r:id="rId44"/>
    <p:sldId id="523" r:id="rId45"/>
    <p:sldId id="641" r:id="rId46"/>
    <p:sldId id="637" r:id="rId47"/>
    <p:sldId id="638" r:id="rId48"/>
    <p:sldId id="639" r:id="rId49"/>
    <p:sldId id="640" r:id="rId50"/>
    <p:sldId id="394" r:id="rId51"/>
    <p:sldId id="395" r:id="rId52"/>
    <p:sldId id="392" r:id="rId53"/>
    <p:sldId id="393" r:id="rId54"/>
    <p:sldId id="396" r:id="rId55"/>
    <p:sldId id="397" r:id="rId56"/>
    <p:sldId id="402" r:id="rId57"/>
    <p:sldId id="403" r:id="rId58"/>
    <p:sldId id="404" r:id="rId59"/>
    <p:sldId id="405" r:id="rId60"/>
    <p:sldId id="407" r:id="rId61"/>
    <p:sldId id="408" r:id="rId62"/>
    <p:sldId id="409" r:id="rId63"/>
    <p:sldId id="410" r:id="rId64"/>
    <p:sldId id="411" r:id="rId65"/>
    <p:sldId id="412" r:id="rId66"/>
    <p:sldId id="414" r:id="rId67"/>
    <p:sldId id="413" r:id="rId68"/>
    <p:sldId id="415" r:id="rId69"/>
    <p:sldId id="416" r:id="rId70"/>
    <p:sldId id="417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24" autoAdjust="0"/>
  </p:normalViewPr>
  <p:slideViewPr>
    <p:cSldViewPr>
      <p:cViewPr varScale="1">
        <p:scale>
          <a:sx n="83" d="100"/>
          <a:sy n="83" d="100"/>
        </p:scale>
        <p:origin x="66" y="-57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9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6:02:21.678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6:02:42.339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0 198,'0'-25,"0"25,0-24,25-1,24-25,26-24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6:02:43.073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0 496,'0'0,"0"0,24-25,1 25,25-50,49 1,-25 24,1-25,49 1,-74 24,-1-49,1-1,-1 50,-49-24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6:02:50.274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397 180,'0'0,"0"-25,-49 25,24 0,0 0,-24 0,24 25,-25 24,25-49,1 50,-26-25,25-1,0-24,25 25,0 0,-24 0,24 0,0-25,0 24,0 26,0-25,0 0,0-1,0-24,0 50,0-50,0 50,24-50,-24 24,25 1,0 0,-25 0,25 0,-25-1,49-24,-49 0,25 25,0-25,-25 25,25-25,0 0,-1 0,1 0,0 0,0 0,0 0,-1 0,1 0,-25-25,50 25,-25 0,-1-25,1 1,0 24,0-25,-25 25,25-25,-1 0,-24 25,25-49,0 49,0-25,0 25,-25-25,24 0,1 25,-25-25,0 25,25 0,-25-24,0-1,0 0,25 0,-25-24,25 24,-25 0,25-25,-25 26,0-1,24 0,-24 0,0 0,0 25,0-24,0-1,0 0,0 25,0-25,0 25,-24-25,-1 25,25-24,0 24,-25 0,0-25,0 25,0 0,1-25,-1 25,0 0,0 0,0 0,1 0,-1 0,25 0,-25 0,25 0,-25 0,0 0,25 25,0-25,-24 49,24-49,-25 25,25-25,-25 25,25 0,0-25,0 25,-25-25,25 0</inkml:trace>
  <inkml:trace contextRef="#ctx0" brushRef="#br0" timeOffset="4469">348 1246,'25'0,"-25"25,0 0,0 0,0-25,0 49,0-24,0 0,24 0,-24-25,0 49,0-24,0 0,0 0,0-25,0 24,0 1,25-25,-25 0,25 25,-25-25,0 25,0-25,0 25,0-25,25 0,-25 24,0-24,0 0,0-49,0 24,0 0,-25-24,25 24,0-25,0 25,0 25,-25-24,25-1,0 25,0-25,0 25,0-25,0 0,0 25,0-24,0 24,0-25,0 25,0-25,0 0,25-24,0 49,0-50,-25 25,0 25,24-25,1 1,0 24,-25-25,25 25,0 0,-25 0,24 0,-24 0,25 0,0 0,-25 0,25 0,-25 0,25 0,-25 0,0 0,24 0,-24 0,0 0,0 25,25-1,-25-24,0 25,0 0,0-25,0 25,0 0,0-25,0 24,0-24,0 0,0 25,0-25,0 25,-25-25,25 25,-24-25,-1 25,25-1,-25-24,25 0,-25 0,25 25,-25-25,1 25,-26 0,25-25,0 25,-24-1,24-24,-25 0,26 0,24 25,-50-25,50 0,-25 25,25-25,0-25,0 25,25 0,0-25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6:02:51.982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248 0,'25'0,"-25"49,0-24,0 0,0 24,-25 26,25-26,0 1,-25 0,25 24,0-49,-25 0,25-1,-24 1,24 0,0-25,0 25,0 0,0-25</inkml:trace>
  <inkml:trace contextRef="#ctx0" brushRef="#br0" timeOffset="4757">0 1066,'0'0,"0"0,25 25,-25 0,25 0,-25-1,0 1,0 0,0 25,24-26,-24 1,25 25,-25-25,0-1,0 1,0-25,0 25,0 0,0 0,0-25,0 0,0 0</inkml:trace>
  <inkml:trace contextRef="#ctx0" brushRef="#br0" timeOffset="5345">99 1215,'25'0,"0"0,-25 0,49 50,-24-26,25 26,-25-25,24 24,-24-49,0 50,24-25,-24-25,0 25,0-25,0 0,-25 0,24 0,-24 24,0-24,0 0,0-49,0-1,-24 25,24 1,-25-26,25 0</inkml:trace>
  <inkml:trace contextRef="#ctx0" brushRef="#br0" timeOffset="5856">372 917,'0'0,"0"25,0 0,0 25,25-26,-25 1,0 25,25-25,-1-1,1 26,-25 0,25-26,0 26,-25-25,0 24,25-49,-1 0,-24 25,25-25,-25 0,0 0,25 0,-25 0,0 0,0 0,0-25,-25 25,25-24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6:03:02.253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174 521,'0'0,"0"0,25 0,-25 0,49 0,-24 0,0 0,-25 25,25-25,24 0,-24 0,0 24,0 1,0-25,-1 0,-24 0,25 0,0 0,-25 0,25 0,24 0,-49 0,50 0,-25-49,0 49,24-50,26 25,49-24,-25-1,50 0,-1 1,1-1,0 1,-74-1,-1 50,-49-50,24 26,-24 24,0-50,25 50,-50 0,24 0</inkml:trace>
  <inkml:trace contextRef="#ctx0" brushRef="#br0" timeOffset="3410">472 1389,'0'0,"0"0,49 0,-49 0,25 0,-25 0,25 0,0 0,-25 0,24 0,-24 25,0-25,0 0,25 0,0 0,-25 0,25 0,49-50,-49 25,74-24,25-1,25 1,0-51,-25 51,25-1,-50-24,-49 49,-26 0,26 0,-50 25,25 0</inkml:trace>
  <inkml:trace contextRef="#ctx0" brushRef="#br0" timeOffset="10208">496 3225,'0'0,"0"0,0 0,0 0,25 0,0 24,-25-24,25 25,-25-25,25 25,-1-25,-24 0,25 0,50-25,-1 0,-24-24,74-1,-50 25,50-24,-74-1,-1 25,26 1,-26-1,-24 0,25 0,-50 25,24 0,-24 0,25 0</inkml:trace>
  <inkml:trace contextRef="#ctx0" brushRef="#br0" timeOffset="13683">0 4812,'0'0,"25"25,0 0,0 0,-1-1,26 26,-50-50,25 25,24 24,-24-24,-25 25,25-50,0 49,-25-49,25 0,-25 0,0 25,24-25,-24 0,50 0,-25 0,25-25,24-24,25-1,25 1,25-26,0-24,49 24,1 26,-26-1,26-24,-1 24,-24 1,-25-1,-75 25,-49 0,24 25,-49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6:03:30.585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55 378,'0'0,"-25"0,0 0,25 25,0-25,0 25,0 24,0-24,0 0,0 25,0-26,25 26,0-25,-25 0,0 24,0-24,0 0,0 24,0-49,0 25,25-25,-25 0,0 0,0-25</inkml:trace>
  <inkml:trace contextRef="#ctx0" brushRef="#br0" timeOffset="541">229 477,'0'0,"0"25,0 0,0 0,0 0,24 24,-24-49,0 25,0 0,25-25,-25 0,25 0,0 25,-25-25,25 0,24 0,-24-25,0 25,0-50,24 50,-49-25,25 25,-25 0,0-24,0-1,0-25,0 25,0 1,-25-26,25 25,0 0,-24 25,-1 0,25-24,0 24,-25 0,25 0,-50 0,25-25,1 25,-1 0,0 0,0 0,-24 0,49 25,-25-25,25 0,-25 0,25 0,25 0,0-25,24 25,-24-25</inkml:trace>
  <inkml:trace contextRef="#ctx0" brushRef="#br0" timeOffset="1593">725 130,'0'0,"0"25,0 0,0-25,0 25,0-1,0-24,0 25,0-25,0 0,0 25,25-25,-25 25,24-25,-24 25,25-25,-25 0,25 0,-25 24,25-24,-25 0,25 0,-1 0,-24 0,25 0,0 0,25-24,-26 24,1-50,0 50,0 0,0-50,-1 50,-24-24,25 24,-25-25,0 25,0 0,0-25,0 25,0-25,0 25,0-25,0 0,-25 25,1-24,24 24,-25 0,25 0,-50-25,25 25,1 0,-1 0,-25 0,25 0,-24 0,24 0,0-25,-24 25,49 0,-25 0,0 0,0 0,25 0,-25 0,25 0,0 25,-24 0,24-1</inkml:trace>
  <inkml:trace contextRef="#ctx0" brushRef="#br0" timeOffset="3907">1419 552,'0'0,"0"0,0 25,0 24,0-24,0 0,0 24,0 1,0-25,0 0,0 24,0-24,0 0,0-25,0 25,0-25,0 0,0 0,25 0,0 0,0 0,0-50</inkml:trace>
  <inkml:trace contextRef="#ctx0" brushRef="#br0" timeOffset="4985">2213 477,'0'0,"0"0,0 50,0-25,0 0,0 24,25-24,-25 0,0 24,49-24,-49 0,0 0,0 0,0-25,0 24,25-24,-25 25,0 0,0-25,0-25,0-24,-25 24,25 0,-24-25,24 26,-25-1,25 0,0 0,-25 25,25-25,0 1,0-1,0 25,0-25,0 25,0-25,0 25,-25-25,25 1,0-26,0 25,0 0,0 1,0 24,0-25,0 0,0 25,0-25,0 25,0-25,25 25,-25 0,0-24,25-1,0 25,-25 0,24 0,-24 0,25 0,0 0,-25 0,0 0,25 25,-25-25,0 0,0 24,25-24,-25 0,0 50,0-50,0 25,0-25,24 25,-24-1,0 1,0-25,0 25,0-25,0 25,0 0,0-25,0 0,0 24,-24-24,24 0,-25 25,25-25,-50 25,50-25,-49 0,49 25,-25-25,0 0,0 0,25 25,0-25,-25 0,25-25,0 25</inkml:trace>
  <inkml:trace contextRef="#ctx0" brushRef="#br0" timeOffset="7071">1469 1668,'0'0,"-25"0,0 0,25 0,-25 0,25 25,0-25,-24 25,-1-1,25-24,-25 25,25-25,0 25,0 0,0-25,0 0,0 25,25-1,0 1,-25-25,24 25,-24-25,25 25,-25-25,0 0,25 0,-25 25,25-25,-25 0,25 0,24 0,-24 0,0 0,-25 0,0-25,25 25,-25-25,0 0,0 25,25-25,-25 25,0-24,0 24,0-25,0 25,0-25,-25 0,25 25,-25-49,0 49,25-25,0 25,0 25,25 24,0 1,-25-25,25 24,-1 1,-24-25,0-1,0-24,0 25,0-25,25 0,-25-49,0 49,0-25,0-25,0 50,0-49,0 24,-25 0,25 25</inkml:trace>
  <inkml:trace contextRef="#ctx0" brushRef="#br0" timeOffset="8362">1866 1519,'0'0,"0"25,0-25,0 25,0-25,0 25,0-1,0-24,0 25,0 0,0 0,0-25,-25 25,25-25,0 24,0-24,0 0,0 25,25-25,-25 0,0 25,25-25,-25 0,24 0,1 0,-25 0,0-25,25 25,-25-25,0 1,25-1,0 0,-25 0,0 0,24 25,-24-24,0-1,25 25,-25-25,0 25,0-25,0 25,-25 0,25 0,0 0,0 50,0-50,25 25,0 24,0 1,-25-1,49-24,-49 0,25 25,0-26,0 26,-25-25,0-25,0 25,25-1,-25 26,0-50,0 25,0-25,24 25,-24-25,0 0,0-25,-24 0,24 0</inkml:trace>
  <inkml:trace contextRef="#ctx0" brushRef="#br0" timeOffset="9550">2709 1420,'0'0,"0"25,50 0,-25 24,24-24,-24 0,0 24,0-24,-1 25,1-25,-25-1,0-24,0 0,0 0,0 0,-25-24,25 24,-24-25,-1-25,25 25,0-24,-25 24</inkml:trace>
  <inkml:trace contextRef="#ctx0" brushRef="#br0" timeOffset="9998">2734 1296,'0'0,"25"0,0 0,-1 25,26 0,-25-25,0 0,24 24,-24 1,0 0,24-25,-49 0,50 0,-25 0,0 0,-25 0,24 0,-24 0,0 0,0 0,0-25,-24 25,-1-49,0 24,-25-25</inkml:trace>
  <inkml:trace contextRef="#ctx0" brushRef="#br0" timeOffset="10505">2957 998,'50'50,"-25"-25,-1 24,51-24,-50 25,24-25,-24 24,25 1,-26-1,26 1,-25-25,24 24,-24-24,0 25,25-50,-50 25,0-25,24 0,-24 0,0 0,-24-25,-26-25,0 25,26-24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6:03:23.060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199 478,'0'0,"0"0,0 25,-25-25,0 24,25 1,-49 25,49-50,0 25,-25-25,25 24,0 1,0-25,0 25,-25-25,25 25,0 0,-25-25,25 0,0 24,0-24,0 25,0-25,0 25,0 0,0-25,0 25,25-25,-25 0,0 24,25-24,0 25,-1-25,1 0,0 0,0 25,-25-25,25 0,-1 0,-24 0,25 0,0 0,0 0,-25 0,25 0,-25 0,0 0,24 0,-24-25,25 25,0 0,-25 0,25-25,-25 1,25 24,-1-25,-24 25,0-25,0 0,0 25,0-25,25 1,0-1,0 25,-25-25,0 0,25 0,-25 25,24-49,1 49,-25-25,0 25,0-25,0 25,0 0,0-25,-25 1,25 24,-24 0,24-25,-25 25,25-25,-25 25,0-25,25 25,-25 0,25 0,-49-25,24 25,0-24,-24 24,24-25,0 25,0 0,0 0,25 0,-24 0,24 0,-50 0,50 0,-25 0,0 0,1 0,24 0,-25 0,25 0,-25 0,25 0,-25 0,0 25,25-25,0 0,25 24</inkml:trace>
  <inkml:trace contextRef="#ctx0" brushRef="#br0" timeOffset="1784">1216 775,'0'25,"-25"0,25 0,0-25,0 25,-25-25,25 24,0-24</inkml:trace>
  <inkml:trace contextRef="#ctx0" brushRef="#br0" timeOffset="2355">1687 304,'25'0,"-25"0,25 0,-25 25,24 0,26 0,-50 24,25-24,0 25,0-26,-25 26,24 0,1-26,-25 1,0 25,0-25,0-1,0 1,25-25,-25 25</inkml:trace>
  <inkml:trace contextRef="#ctx0" brushRef="#br0" timeOffset="2820">2332 602,'0'0,"0"25,0-25,0 24,0-24,0 25,0 0,0 0,-25 0,25-1,0-24,0 25,0 0,-25-25,25 25,0-25,0 25,-24-25,24 0,0 0</inkml:trace>
  <inkml:trace contextRef="#ctx0" brushRef="#br0" timeOffset="3336">2778 180,'0'-25,"0"25,50-24,0-1,-1 0,-24 0,25 0,-25 25,24-25,-24 25,0 0,24 0,-49 0,25 0,-25 0,25 50,0-25,-25 0,0 24,25-24,-25 25,0-1,0-24,0 50,0-26,0 1,-25-25,25-1,-25 26,25-25,0 0,0-25,25-25,49 0,25-25,-49 26,99-26,-75 0,1 26,-26-1,1 0,-50 25,25 0,-25 0,0 0</inkml:trace>
  <inkml:trace contextRef="#ctx0" brushRef="#br0" timeOffset="4085">4217 552,'0'25,"25"0,-25-25,0 25,0 24,0-49,0 50,0-50,0 25,0 24,0-49,0 25,0-25,0 25,-25-25,25 0,25-25,0 0,24-24</inkml:trace>
  <inkml:trace contextRef="#ctx0" brushRef="#br0" timeOffset="4525">4664 552,'0'0,"0"-25,0 25,24-49,1 24,0 0,25 25,-26-25,1-24,25 49,-25-50,-1 50,1 0,0 0,-25 0,25 0,-25 0,25 0,-25 25,0 0,0 24,0-24,-25 0,25 0,0-25,0 0,0 0,50 25,-26-25,-24 24,0 1,25 0,0 25,-25-50,25 49,-25-24,0 0,0-25,0 25,25-25,-25 0,0 24,0 1,0 25,-25-25,0-1,-25 26,26-25,-1 24,-25-24,25 0,-24 0,24-25,0 0,25 0,-25 0,25-25,0 0,0 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gif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6.png"/><Relationship Id="rId18" Type="http://schemas.openxmlformats.org/officeDocument/2006/relationships/customXml" Target="../ink/ink8.xml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customXml" Target="../ink/ink5.xml"/><Relationship Id="rId17" Type="http://schemas.openxmlformats.org/officeDocument/2006/relationships/image" Target="../media/image78.png"/><Relationship Id="rId2" Type="http://schemas.openxmlformats.org/officeDocument/2006/relationships/image" Target="../media/image7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customXml" Target="../ink/ink4.xml"/><Relationship Id="rId19" Type="http://schemas.openxmlformats.org/officeDocument/2006/relationships/image" Target="../media/image79.png"/><Relationship Id="rId4" Type="http://schemas.openxmlformats.org/officeDocument/2006/relationships/customXml" Target="../ink/ink1.xml"/><Relationship Id="rId9" Type="http://schemas.openxmlformats.org/officeDocument/2006/relationships/image" Target="../media/image74.png"/><Relationship Id="rId14" Type="http://schemas.openxmlformats.org/officeDocument/2006/relationships/customXml" Target="../ink/ink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Classification</a:t>
            </a:r>
          </a:p>
        </p:txBody>
      </p:sp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981200"/>
            <a:ext cx="47910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828800"/>
            <a:ext cx="8229600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066800"/>
            <a:ext cx="89916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3200400"/>
            <a:ext cx="816292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81200"/>
            <a:ext cx="8486775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219200"/>
            <a:ext cx="7934325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371600"/>
            <a:ext cx="87439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914400"/>
            <a:ext cx="447675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3810000"/>
            <a:ext cx="84867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" y="1219200"/>
            <a:ext cx="9029700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" y="1447800"/>
            <a:ext cx="9077325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828800" y="838200"/>
            <a:ext cx="51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Multi-Label Classification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066800"/>
            <a:ext cx="796290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63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4343400"/>
            <a:ext cx="43243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66800"/>
            <a:ext cx="78105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810000"/>
            <a:ext cx="47148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3258" y="2514600"/>
            <a:ext cx="470074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8229600" cy="372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2420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752600"/>
            <a:ext cx="86106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143000"/>
            <a:ext cx="64770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0"/>
            <a:ext cx="76676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657600"/>
            <a:ext cx="42005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5" y="914400"/>
            <a:ext cx="88868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3886200"/>
            <a:ext cx="41338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2420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914400"/>
            <a:ext cx="88868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990600"/>
            <a:ext cx="900112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42005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143000"/>
            <a:ext cx="41338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3914775"/>
            <a:ext cx="349567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534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42005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762000"/>
            <a:ext cx="41338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3629025"/>
            <a:ext cx="37338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447800"/>
            <a:ext cx="594360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905000"/>
            <a:ext cx="83343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762000"/>
            <a:ext cx="73818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066800"/>
            <a:ext cx="46196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981200"/>
            <a:ext cx="47910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133600"/>
            <a:ext cx="86106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299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1143000"/>
            <a:ext cx="862965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3" y="966788"/>
            <a:ext cx="905827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0"/>
            <a:ext cx="7924800" cy="5293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95400"/>
            <a:ext cx="7772400" cy="5054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88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143000"/>
            <a:ext cx="781606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3581400"/>
            <a:ext cx="11430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87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4495800"/>
            <a:ext cx="27908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87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0200" y="5257800"/>
            <a:ext cx="3733800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897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295400"/>
            <a:ext cx="77438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066800"/>
            <a:ext cx="705991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08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4114800"/>
            <a:ext cx="7239000" cy="231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43000"/>
            <a:ext cx="7735614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18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2286000"/>
            <a:ext cx="2743200" cy="1362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1_CYAn9ACXrWX3IneHSoMVOQ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352800"/>
            <a:ext cx="5181600" cy="3048000"/>
          </a:xfrm>
          <a:prstGeom prst="rect">
            <a:avLst/>
          </a:prstGeom>
        </p:spPr>
      </p:pic>
      <p:pic>
        <p:nvPicPr>
          <p:cNvPr id="29184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91200" y="5638800"/>
            <a:ext cx="21240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92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19200"/>
            <a:ext cx="7696200" cy="5490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93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752600"/>
            <a:ext cx="762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49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133600"/>
            <a:ext cx="86868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981200"/>
            <a:ext cx="47910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133600"/>
            <a:ext cx="86106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923925"/>
            <a:ext cx="8534400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59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524000"/>
            <a:ext cx="8382000" cy="508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96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371600"/>
            <a:ext cx="856861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143000"/>
            <a:ext cx="8458200" cy="54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219200"/>
            <a:ext cx="7848600" cy="4614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300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219199"/>
            <a:ext cx="8077200" cy="488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914400" cy="966400"/>
          </a:xfrm>
          <a:prstGeom prst="rect">
            <a:avLst/>
          </a:prstGeom>
        </p:spPr>
      </p:pic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894397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914400" cy="966400"/>
          </a:xfrm>
          <a:prstGeom prst="rect">
            <a:avLst/>
          </a:prstGeom>
        </p:spPr>
      </p:pic>
      <p:pic>
        <p:nvPicPr>
          <p:cNvPr id="3706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" y="1743075"/>
            <a:ext cx="9001125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06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914400"/>
            <a:ext cx="81915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914400" cy="966400"/>
          </a:xfrm>
          <a:prstGeom prst="rect">
            <a:avLst/>
          </a:prstGeom>
        </p:spPr>
      </p:pic>
      <p:pic>
        <p:nvPicPr>
          <p:cNvPr id="3717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0"/>
            <a:ext cx="91440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914400" cy="966400"/>
          </a:xfrm>
          <a:prstGeom prst="rect">
            <a:avLst/>
          </a:prstGeom>
        </p:spPr>
      </p:pic>
      <p:pic>
        <p:nvPicPr>
          <p:cNvPr id="3727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8763000" cy="530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914400" cy="966400"/>
          </a:xfrm>
          <a:prstGeom prst="rect">
            <a:avLst/>
          </a:prstGeom>
        </p:spPr>
      </p:pic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8859483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9611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Face Reorganization </a:t>
            </a:r>
          </a:p>
        </p:txBody>
      </p:sp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981200"/>
            <a:ext cx="47910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752600"/>
            <a:ext cx="84582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Evaluation matrix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686800" cy="3036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819650"/>
            <a:ext cx="865822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053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3974125" y="154638375"/>
              <a:ext cx="0" cy="0"/>
            </p14:xfrm>
          </p:contentPart>
        </mc:Choice>
        <mc:Fallback xmlns="">
          <p:pic>
            <p:nvPicPr>
              <p:cNvPr id="15053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974125" y="154638375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053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57938" y="2160588"/>
              <a:ext cx="53975" cy="71437"/>
            </p14:xfrm>
          </p:contentPart>
        </mc:Choice>
        <mc:Fallback xmlns="">
          <p:pic>
            <p:nvPicPr>
              <p:cNvPr id="15053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8582" y="2151255"/>
                <a:ext cx="72686" cy="90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053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88075" y="1704975"/>
              <a:ext cx="241300" cy="179388"/>
            </p14:xfrm>
          </p:contentPart>
        </mc:Choice>
        <mc:Fallback xmlns="">
          <p:pic>
            <p:nvPicPr>
              <p:cNvPr id="15053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78711" y="1695591"/>
                <a:ext cx="260028" cy="198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0533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79825" y="642938"/>
              <a:ext cx="330200" cy="615950"/>
            </p14:xfrm>
          </p:contentPart>
        </mc:Choice>
        <mc:Fallback xmlns="">
          <p:pic>
            <p:nvPicPr>
              <p:cNvPr id="150533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70534" y="633605"/>
                <a:ext cx="348783" cy="634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053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83100" y="660400"/>
              <a:ext cx="223838" cy="554038"/>
            </p14:xfrm>
          </p:contentPart>
        </mc:Choice>
        <mc:Fallback xmlns="">
          <p:pic>
            <p:nvPicPr>
              <p:cNvPr id="15053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73728" y="651034"/>
                <a:ext cx="242581" cy="572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0535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1638" y="1874838"/>
              <a:ext cx="901700" cy="1866900"/>
            </p14:xfrm>
          </p:contentPart>
        </mc:Choice>
        <mc:Fallback xmlns="">
          <p:pic>
            <p:nvPicPr>
              <p:cNvPr id="150535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2283" y="1865486"/>
                <a:ext cx="920410" cy="1885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053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46275" y="3973513"/>
              <a:ext cx="1277938" cy="750887"/>
            </p14:xfrm>
          </p:contentPart>
        </mc:Choice>
        <mc:Fallback xmlns="">
          <p:pic>
            <p:nvPicPr>
              <p:cNvPr id="15053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36923" y="3964185"/>
                <a:ext cx="1296641" cy="769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053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84925" y="4000500"/>
              <a:ext cx="1866900" cy="393700"/>
            </p14:xfrm>
          </p:contentPart>
        </mc:Choice>
        <mc:Fallback xmlns="">
          <p:pic>
            <p:nvPicPr>
              <p:cNvPr id="15053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75578" y="3991194"/>
                <a:ext cx="1885594" cy="4123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89154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038600"/>
            <a:ext cx="44958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3886200"/>
            <a:ext cx="3867150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219200"/>
            <a:ext cx="367665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13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1600200"/>
            <a:ext cx="43815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0"/>
            <a:ext cx="8153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124200"/>
            <a:ext cx="549592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8229600" cy="35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Confusion Matrix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09800"/>
            <a:ext cx="6096000" cy="350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Confusion Matrix</a:t>
            </a:r>
          </a:p>
        </p:txBody>
      </p:sp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151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85800" y="2057400"/>
            <a:ext cx="7620000" cy="414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/>
              <a:t>Accuracy</a:t>
            </a:r>
          </a:p>
        </p:txBody>
      </p:sp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0"/>
            <a:ext cx="763905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5400" y="2362200"/>
            <a:ext cx="36957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200" y="5029200"/>
            <a:ext cx="345991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</a:t>
            </a:r>
          </a:p>
        </p:txBody>
      </p:sp>
      <p:pic>
        <p:nvPicPr>
          <p:cNvPr id="172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81200"/>
            <a:ext cx="8610600" cy="476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5257800"/>
            <a:ext cx="378345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Recall/Sensitivity/True Positive Rate</a:t>
            </a:r>
          </a:p>
        </p:txBody>
      </p:sp>
      <p:pic>
        <p:nvPicPr>
          <p:cNvPr id="173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81200"/>
            <a:ext cx="8382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3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4724400"/>
            <a:ext cx="371350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97231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Signatures Reorganization </a:t>
            </a:r>
          </a:p>
        </p:txBody>
      </p:sp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981200"/>
            <a:ext cx="47910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752600"/>
            <a:ext cx="84582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1676400"/>
            <a:ext cx="876300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Specificity/True Negative Rate</a:t>
            </a:r>
          </a:p>
        </p:txBody>
      </p:sp>
      <p:pic>
        <p:nvPicPr>
          <p:cNvPr id="174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05000"/>
            <a:ext cx="86742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 Score </a:t>
            </a:r>
          </a:p>
        </p:txBody>
      </p:sp>
      <p:pic>
        <p:nvPicPr>
          <p:cNvPr id="175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8229600" cy="4017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143000"/>
            <a:ext cx="8284526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calculate Precision and Recall </a:t>
            </a:r>
          </a:p>
        </p:txBody>
      </p:sp>
      <p:pic>
        <p:nvPicPr>
          <p:cNvPr id="177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33400" y="2057400"/>
            <a:ext cx="8204200" cy="4044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4467225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00200"/>
            <a:ext cx="3962400" cy="2440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81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4191000"/>
            <a:ext cx="3667125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4572000" cy="2736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92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29200" y="990600"/>
            <a:ext cx="4114800" cy="259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92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3914775"/>
            <a:ext cx="508635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1752600"/>
            <a:ext cx="31337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30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990600" y="3886200"/>
            <a:ext cx="6905625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30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1066800"/>
            <a:ext cx="501967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4648200" cy="2855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10453" y="1219200"/>
            <a:ext cx="423354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02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514600" y="4267200"/>
            <a:ext cx="4343400" cy="232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990600"/>
            <a:ext cx="8229600" cy="300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61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055269"/>
            <a:ext cx="6705600" cy="2802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838200"/>
            <a:ext cx="7848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4476750"/>
            <a:ext cx="66103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981200"/>
            <a:ext cx="47910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219200"/>
            <a:ext cx="853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505200"/>
            <a:ext cx="73818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447800"/>
            <a:ext cx="31337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81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24325" y="990600"/>
            <a:ext cx="5019675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981200"/>
            <a:ext cx="47910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066800"/>
            <a:ext cx="8302092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219200"/>
            <a:ext cx="829380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3282</TotalTime>
  <Words>38</Words>
  <Application>Microsoft Office PowerPoint</Application>
  <PresentationFormat>On-screen Show (4:3)</PresentationFormat>
  <Paragraphs>13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Calibri</vt:lpstr>
      <vt:lpstr>Constantia</vt:lpstr>
      <vt:lpstr>Times New Roman</vt:lpstr>
      <vt:lpstr>Wingdings 2</vt:lpstr>
      <vt:lpstr>Flow</vt:lpstr>
      <vt:lpstr>Classification</vt:lpstr>
      <vt:lpstr>PowerPoint Presentation</vt:lpstr>
      <vt:lpstr>PowerPoint Presentation</vt:lpstr>
      <vt:lpstr>PowerPoint Presentation</vt:lpstr>
      <vt:lpstr>Face Reorganization </vt:lpstr>
      <vt:lpstr>Signatures Reorganization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 Evaluation matrix </vt:lpstr>
      <vt:lpstr>PowerPoint Presentation</vt:lpstr>
      <vt:lpstr>PowerPoint Presentation</vt:lpstr>
      <vt:lpstr>PowerPoint Presentation</vt:lpstr>
      <vt:lpstr>PowerPoint Presentation</vt:lpstr>
      <vt:lpstr>Why Confusion Matrix</vt:lpstr>
      <vt:lpstr>Why Confusion Matrix</vt:lpstr>
      <vt:lpstr>Accuracy</vt:lpstr>
      <vt:lpstr>Precision</vt:lpstr>
      <vt:lpstr>Recall/Sensitivity/True Positive Rate</vt:lpstr>
      <vt:lpstr>Specificity/True Negative Rate</vt:lpstr>
      <vt:lpstr>F1 Score </vt:lpstr>
      <vt:lpstr>PowerPoint Presentation</vt:lpstr>
      <vt:lpstr>How to calculate Precision and Recall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Ruchi</dc:creator>
  <cp:lastModifiedBy>Aman sahu</cp:lastModifiedBy>
  <cp:revision>310</cp:revision>
  <dcterms:created xsi:type="dcterms:W3CDTF">2006-08-16T00:00:00Z</dcterms:created>
  <dcterms:modified xsi:type="dcterms:W3CDTF">2024-08-07T05:40:47Z</dcterms:modified>
</cp:coreProperties>
</file>